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311" r:id="rId2"/>
    <p:sldId id="312" r:id="rId3"/>
    <p:sldId id="313" r:id="rId4"/>
    <p:sldId id="259" r:id="rId5"/>
    <p:sldId id="314" r:id="rId6"/>
    <p:sldId id="315" r:id="rId7"/>
    <p:sldId id="316" r:id="rId8"/>
    <p:sldId id="317" r:id="rId9"/>
    <p:sldId id="318" r:id="rId10"/>
    <p:sldId id="302" r:id="rId11"/>
    <p:sldId id="279" r:id="rId12"/>
    <p:sldId id="290" r:id="rId13"/>
    <p:sldId id="296" r:id="rId14"/>
    <p:sldId id="292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10" r:id="rId26"/>
  </p:sldIdLst>
  <p:sldSz cx="12192000" cy="6858000"/>
  <p:notesSz cx="6858000" cy="9144000"/>
  <p:embeddedFontLst>
    <p:embeddedFont>
      <p:font typeface="이사만루체 Bold" panose="020B0600000101010101" charset="-127"/>
      <p:bold r:id="rId28"/>
    </p:embeddedFont>
    <p:embeddedFont>
      <p:font typeface="GONG GOTHIC MEDIUM" panose="00000600000000000000" pitchFamily="2" charset="-127"/>
      <p:regular r:id="rId29"/>
    </p:embeddedFont>
    <p:embeddedFont>
      <p:font typeface="공체 Bold" panose="00000800000000000000" pitchFamily="2" charset="-127"/>
      <p:bold r:id="rId30"/>
    </p:embeddedFont>
    <p:embeddedFont>
      <p:font typeface="공체 Light" panose="00000300000000000000" pitchFamily="2" charset="-127"/>
      <p:regular r:id="rId31"/>
    </p:embeddedFont>
    <p:embeddedFont>
      <p:font typeface="공체 Medium" panose="000006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호재" initials="이" lastIdx="1" clrIdx="0">
    <p:extLst>
      <p:ext uri="{19B8F6BF-5375-455C-9EA6-DF929625EA0E}">
        <p15:presenceInfo xmlns:p15="http://schemas.microsoft.com/office/powerpoint/2012/main" userId="이호재" providerId="None"/>
      </p:ext>
    </p:extLst>
  </p:cmAuthor>
  <p:cmAuthor id="2" name="Chun Seo Hui" initials="CSH" lastIdx="1" clrIdx="1">
    <p:extLst>
      <p:ext uri="{19B8F6BF-5375-455C-9EA6-DF929625EA0E}">
        <p15:presenceInfo xmlns:p15="http://schemas.microsoft.com/office/powerpoint/2012/main" userId="e81017c100b6ac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EE"/>
    <a:srgbClr val="3B3A47"/>
    <a:srgbClr val="FFD966"/>
    <a:srgbClr val="02001A"/>
    <a:srgbClr val="EEEEEE"/>
    <a:srgbClr val="FFC611"/>
    <a:srgbClr val="5F5F5F"/>
    <a:srgbClr val="2856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4660"/>
  </p:normalViewPr>
  <p:slideViewPr>
    <p:cSldViewPr snapToGrid="0">
      <p:cViewPr varScale="1">
        <p:scale>
          <a:sx n="93" d="100"/>
          <a:sy n="93" d="100"/>
        </p:scale>
        <p:origin x="6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 Seo Hui" userId="e81017c100b6ac86" providerId="LiveId" clId="{24D8FAD2-32B0-4C1F-AEED-F837AE1A3CC5}"/>
    <pc:docChg chg="custSel modSld">
      <pc:chgData name="Chun Seo Hui" userId="e81017c100b6ac86" providerId="LiveId" clId="{24D8FAD2-32B0-4C1F-AEED-F837AE1A3CC5}" dt="2021-07-21T19:13:35.707" v="47" actId="478"/>
      <pc:docMkLst>
        <pc:docMk/>
      </pc:docMkLst>
      <pc:sldChg chg="addSp delSp modSp mod">
        <pc:chgData name="Chun Seo Hui" userId="e81017c100b6ac86" providerId="LiveId" clId="{24D8FAD2-32B0-4C1F-AEED-F837AE1A3CC5}" dt="2021-07-21T19:11:38.676" v="2"/>
        <pc:sldMkLst>
          <pc:docMk/>
          <pc:sldMk cId="1802211019" sldId="279"/>
        </pc:sldMkLst>
        <pc:spChg chg="del">
          <ac:chgData name="Chun Seo Hui" userId="e81017c100b6ac86" providerId="LiveId" clId="{24D8FAD2-32B0-4C1F-AEED-F837AE1A3CC5}" dt="2021-07-21T19:11:22.473" v="0" actId="478"/>
          <ac:spMkLst>
            <pc:docMk/>
            <pc:sldMk cId="1802211019" sldId="279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1:33.096" v="1" actId="478"/>
          <ac:spMkLst>
            <pc:docMk/>
            <pc:sldMk cId="1802211019" sldId="279"/>
            <ac:spMk id="7" creationId="{5AF1DB87-D56E-4886-8ED7-8C4E50357D03}"/>
          </ac:spMkLst>
        </pc:spChg>
        <pc:spChg chg="add mod">
          <ac:chgData name="Chun Seo Hui" userId="e81017c100b6ac86" providerId="LiveId" clId="{24D8FAD2-32B0-4C1F-AEED-F837AE1A3CC5}" dt="2021-07-21T19:11:38.676" v="2"/>
          <ac:spMkLst>
            <pc:docMk/>
            <pc:sldMk cId="1802211019" sldId="279"/>
            <ac:spMk id="13" creationId="{86A1C2F9-03FA-4C4A-AC1D-F360EAA7FADF}"/>
          </ac:spMkLst>
        </pc:spChg>
      </pc:sldChg>
      <pc:sldChg chg="addSp delSp modSp mod">
        <pc:chgData name="Chun Seo Hui" userId="e81017c100b6ac86" providerId="LiveId" clId="{24D8FAD2-32B0-4C1F-AEED-F837AE1A3CC5}" dt="2021-07-21T19:11:44.901" v="5" actId="478"/>
        <pc:sldMkLst>
          <pc:docMk/>
          <pc:sldMk cId="2532598042" sldId="290"/>
        </pc:sldMkLst>
        <pc:spChg chg="del">
          <ac:chgData name="Chun Seo Hui" userId="e81017c100b6ac86" providerId="LiveId" clId="{24D8FAD2-32B0-4C1F-AEED-F837AE1A3CC5}" dt="2021-07-21T19:11:41.821" v="3" actId="478"/>
          <ac:spMkLst>
            <pc:docMk/>
            <pc:sldMk cId="2532598042" sldId="290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1:44.901" v="5" actId="478"/>
          <ac:spMkLst>
            <pc:docMk/>
            <pc:sldMk cId="2532598042" sldId="290"/>
            <ac:spMk id="7" creationId="{AFC3D165-EB10-4905-88E9-74A66103DA75}"/>
          </ac:spMkLst>
        </pc:spChg>
        <pc:spChg chg="add mod">
          <ac:chgData name="Chun Seo Hui" userId="e81017c100b6ac86" providerId="LiveId" clId="{24D8FAD2-32B0-4C1F-AEED-F837AE1A3CC5}" dt="2021-07-21T19:11:42.611" v="4"/>
          <ac:spMkLst>
            <pc:docMk/>
            <pc:sldMk cId="2532598042" sldId="290"/>
            <ac:spMk id="11" creationId="{320BF4A0-8D80-47CC-B33E-A54E166949FB}"/>
          </ac:spMkLst>
        </pc:spChg>
      </pc:sldChg>
      <pc:sldChg chg="addSp delSp modSp mod">
        <pc:chgData name="Chun Seo Hui" userId="e81017c100b6ac86" providerId="LiveId" clId="{24D8FAD2-32B0-4C1F-AEED-F837AE1A3CC5}" dt="2021-07-21T19:11:56.148" v="11" actId="478"/>
        <pc:sldMkLst>
          <pc:docMk/>
          <pc:sldMk cId="2846134252" sldId="292"/>
        </pc:sldMkLst>
        <pc:spChg chg="del">
          <ac:chgData name="Chun Seo Hui" userId="e81017c100b6ac86" providerId="LiveId" clId="{24D8FAD2-32B0-4C1F-AEED-F837AE1A3CC5}" dt="2021-07-21T19:11:53.346" v="9" actId="478"/>
          <ac:spMkLst>
            <pc:docMk/>
            <pc:sldMk cId="2846134252" sldId="292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1:56.148" v="11" actId="478"/>
          <ac:spMkLst>
            <pc:docMk/>
            <pc:sldMk cId="2846134252" sldId="292"/>
            <ac:spMk id="7" creationId="{36C3F1B0-B871-4227-85DA-EF763936047D}"/>
          </ac:spMkLst>
        </pc:spChg>
        <pc:spChg chg="add mod">
          <ac:chgData name="Chun Seo Hui" userId="e81017c100b6ac86" providerId="LiveId" clId="{24D8FAD2-32B0-4C1F-AEED-F837AE1A3CC5}" dt="2021-07-21T19:11:53.810" v="10"/>
          <ac:spMkLst>
            <pc:docMk/>
            <pc:sldMk cId="2846134252" sldId="292"/>
            <ac:spMk id="10" creationId="{DFA9BE18-8EFE-4A11-BA33-02BF0C7A3E23}"/>
          </ac:spMkLst>
        </pc:spChg>
      </pc:sldChg>
      <pc:sldChg chg="addSp delSp modSp mod">
        <pc:chgData name="Chun Seo Hui" userId="e81017c100b6ac86" providerId="LiveId" clId="{24D8FAD2-32B0-4C1F-AEED-F837AE1A3CC5}" dt="2021-07-21T19:11:50.692" v="8" actId="478"/>
        <pc:sldMkLst>
          <pc:docMk/>
          <pc:sldMk cId="625179747" sldId="296"/>
        </pc:sldMkLst>
        <pc:spChg chg="del">
          <ac:chgData name="Chun Seo Hui" userId="e81017c100b6ac86" providerId="LiveId" clId="{24D8FAD2-32B0-4C1F-AEED-F837AE1A3CC5}" dt="2021-07-21T19:11:47.824" v="6" actId="478"/>
          <ac:spMkLst>
            <pc:docMk/>
            <pc:sldMk cId="625179747" sldId="296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1:50.692" v="8" actId="478"/>
          <ac:spMkLst>
            <pc:docMk/>
            <pc:sldMk cId="625179747" sldId="296"/>
            <ac:spMk id="6" creationId="{AA4A2DE4-FA13-438C-B0EA-CB65597A0F89}"/>
          </ac:spMkLst>
        </pc:spChg>
        <pc:spChg chg="add mod">
          <ac:chgData name="Chun Seo Hui" userId="e81017c100b6ac86" providerId="LiveId" clId="{24D8FAD2-32B0-4C1F-AEED-F837AE1A3CC5}" dt="2021-07-21T19:11:48.241" v="7"/>
          <ac:spMkLst>
            <pc:docMk/>
            <pc:sldMk cId="625179747" sldId="296"/>
            <ac:spMk id="12" creationId="{C457342F-E433-40AA-9A0A-3FE0E28ECB83}"/>
          </ac:spMkLst>
        </pc:spChg>
      </pc:sldChg>
      <pc:sldChg chg="addSp delSp modSp mod">
        <pc:chgData name="Chun Seo Hui" userId="e81017c100b6ac86" providerId="LiveId" clId="{24D8FAD2-32B0-4C1F-AEED-F837AE1A3CC5}" dt="2021-07-21T19:12:01.247" v="14" actId="478"/>
        <pc:sldMkLst>
          <pc:docMk/>
          <pc:sldMk cId="2769392152" sldId="297"/>
        </pc:sldMkLst>
        <pc:spChg chg="del">
          <ac:chgData name="Chun Seo Hui" userId="e81017c100b6ac86" providerId="LiveId" clId="{24D8FAD2-32B0-4C1F-AEED-F837AE1A3CC5}" dt="2021-07-21T19:11:59.020" v="12" actId="478"/>
          <ac:spMkLst>
            <pc:docMk/>
            <pc:sldMk cId="2769392152" sldId="297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01.247" v="14" actId="478"/>
          <ac:spMkLst>
            <pc:docMk/>
            <pc:sldMk cId="2769392152" sldId="297"/>
            <ac:spMk id="6" creationId="{801AAD61-49E6-4787-B7A0-C426B548AB3A}"/>
          </ac:spMkLst>
        </pc:spChg>
        <pc:spChg chg="add mod">
          <ac:chgData name="Chun Seo Hui" userId="e81017c100b6ac86" providerId="LiveId" clId="{24D8FAD2-32B0-4C1F-AEED-F837AE1A3CC5}" dt="2021-07-21T19:11:59.352" v="13"/>
          <ac:spMkLst>
            <pc:docMk/>
            <pc:sldMk cId="2769392152" sldId="297"/>
            <ac:spMk id="11" creationId="{B8AAE1C9-16A2-431F-B7E5-A103BEA937A2}"/>
          </ac:spMkLst>
        </pc:spChg>
      </pc:sldChg>
      <pc:sldChg chg="addSp delSp modSp mod">
        <pc:chgData name="Chun Seo Hui" userId="e81017c100b6ac86" providerId="LiveId" clId="{24D8FAD2-32B0-4C1F-AEED-F837AE1A3CC5}" dt="2021-07-21T19:12:09.029" v="17" actId="478"/>
        <pc:sldMkLst>
          <pc:docMk/>
          <pc:sldMk cId="748339315" sldId="298"/>
        </pc:sldMkLst>
        <pc:spChg chg="del">
          <ac:chgData name="Chun Seo Hui" userId="e81017c100b6ac86" providerId="LiveId" clId="{24D8FAD2-32B0-4C1F-AEED-F837AE1A3CC5}" dt="2021-07-21T19:12:04.219" v="15" actId="478"/>
          <ac:spMkLst>
            <pc:docMk/>
            <pc:sldMk cId="748339315" sldId="298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09.029" v="17" actId="478"/>
          <ac:spMkLst>
            <pc:docMk/>
            <pc:sldMk cId="748339315" sldId="298"/>
            <ac:spMk id="6" creationId="{85ACC380-7A4E-4169-89FF-B6796B719EF9}"/>
          </ac:spMkLst>
        </pc:spChg>
        <pc:spChg chg="add mod">
          <ac:chgData name="Chun Seo Hui" userId="e81017c100b6ac86" providerId="LiveId" clId="{24D8FAD2-32B0-4C1F-AEED-F837AE1A3CC5}" dt="2021-07-21T19:12:04.601" v="16"/>
          <ac:spMkLst>
            <pc:docMk/>
            <pc:sldMk cId="748339315" sldId="298"/>
            <ac:spMk id="12" creationId="{73B4D5A3-10BF-494D-92D9-4C24E94A60D3}"/>
          </ac:spMkLst>
        </pc:spChg>
      </pc:sldChg>
      <pc:sldChg chg="addSp delSp modSp mod">
        <pc:chgData name="Chun Seo Hui" userId="e81017c100b6ac86" providerId="LiveId" clId="{24D8FAD2-32B0-4C1F-AEED-F837AE1A3CC5}" dt="2021-07-21T19:12:14.437" v="20" actId="478"/>
        <pc:sldMkLst>
          <pc:docMk/>
          <pc:sldMk cId="2060430227" sldId="299"/>
        </pc:sldMkLst>
        <pc:spChg chg="del">
          <ac:chgData name="Chun Seo Hui" userId="e81017c100b6ac86" providerId="LiveId" clId="{24D8FAD2-32B0-4C1F-AEED-F837AE1A3CC5}" dt="2021-07-21T19:12:12.158" v="18" actId="478"/>
          <ac:spMkLst>
            <pc:docMk/>
            <pc:sldMk cId="2060430227" sldId="299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14.437" v="20" actId="478"/>
          <ac:spMkLst>
            <pc:docMk/>
            <pc:sldMk cId="2060430227" sldId="299"/>
            <ac:spMk id="6" creationId="{31EF12BC-6AB8-4738-97FD-7B6E0D662699}"/>
          </ac:spMkLst>
        </pc:spChg>
        <pc:spChg chg="add mod">
          <ac:chgData name="Chun Seo Hui" userId="e81017c100b6ac86" providerId="LiveId" clId="{24D8FAD2-32B0-4C1F-AEED-F837AE1A3CC5}" dt="2021-07-21T19:12:12.551" v="19"/>
          <ac:spMkLst>
            <pc:docMk/>
            <pc:sldMk cId="2060430227" sldId="299"/>
            <ac:spMk id="12" creationId="{F4C72A4F-DE34-48BE-B3DD-D4BA1613D5A8}"/>
          </ac:spMkLst>
        </pc:spChg>
      </pc:sldChg>
      <pc:sldChg chg="addSp delSp modSp mod">
        <pc:chgData name="Chun Seo Hui" userId="e81017c100b6ac86" providerId="LiveId" clId="{24D8FAD2-32B0-4C1F-AEED-F837AE1A3CC5}" dt="2021-07-21T19:12:23.124" v="25" actId="478"/>
        <pc:sldMkLst>
          <pc:docMk/>
          <pc:sldMk cId="3197841713" sldId="300"/>
        </pc:sldMkLst>
        <pc:spChg chg="del">
          <ac:chgData name="Chun Seo Hui" userId="e81017c100b6ac86" providerId="LiveId" clId="{24D8FAD2-32B0-4C1F-AEED-F837AE1A3CC5}" dt="2021-07-21T19:12:18.175" v="21" actId="478"/>
          <ac:spMkLst>
            <pc:docMk/>
            <pc:sldMk cId="3197841713" sldId="300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23.124" v="25" actId="478"/>
          <ac:spMkLst>
            <pc:docMk/>
            <pc:sldMk cId="3197841713" sldId="300"/>
            <ac:spMk id="6" creationId="{6C27EE04-D6BE-4499-80B4-91238303E0ED}"/>
          </ac:spMkLst>
        </pc:spChg>
        <pc:spChg chg="add mod">
          <ac:chgData name="Chun Seo Hui" userId="e81017c100b6ac86" providerId="LiveId" clId="{24D8FAD2-32B0-4C1F-AEED-F837AE1A3CC5}" dt="2021-07-21T19:12:20.309" v="24" actId="20577"/>
          <ac:spMkLst>
            <pc:docMk/>
            <pc:sldMk cId="3197841713" sldId="300"/>
            <ac:spMk id="9" creationId="{5417ADA3-9329-427F-B2FF-DBE5D798F228}"/>
          </ac:spMkLst>
        </pc:spChg>
      </pc:sldChg>
      <pc:sldChg chg="addSp delSp modSp mod">
        <pc:chgData name="Chun Seo Hui" userId="e81017c100b6ac86" providerId="LiveId" clId="{24D8FAD2-32B0-4C1F-AEED-F837AE1A3CC5}" dt="2021-07-21T19:12:35.329" v="30" actId="20577"/>
        <pc:sldMkLst>
          <pc:docMk/>
          <pc:sldMk cId="1399085098" sldId="301"/>
        </pc:sldMkLst>
        <pc:spChg chg="del">
          <ac:chgData name="Chun Seo Hui" userId="e81017c100b6ac86" providerId="LiveId" clId="{24D8FAD2-32B0-4C1F-AEED-F837AE1A3CC5}" dt="2021-07-21T19:12:27.338" v="26" actId="478"/>
          <ac:spMkLst>
            <pc:docMk/>
            <pc:sldMk cId="1399085098" sldId="301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31.859" v="28" actId="478"/>
          <ac:spMkLst>
            <pc:docMk/>
            <pc:sldMk cId="1399085098" sldId="301"/>
            <ac:spMk id="5" creationId="{B8DBD416-34A2-4663-96CD-AFD62AD9260E}"/>
          </ac:spMkLst>
        </pc:spChg>
        <pc:spChg chg="add mod">
          <ac:chgData name="Chun Seo Hui" userId="e81017c100b6ac86" providerId="LiveId" clId="{24D8FAD2-32B0-4C1F-AEED-F837AE1A3CC5}" dt="2021-07-21T19:12:35.329" v="30" actId="20577"/>
          <ac:spMkLst>
            <pc:docMk/>
            <pc:sldMk cId="1399085098" sldId="301"/>
            <ac:spMk id="14" creationId="{B7EDD919-0825-4C84-992B-F4ABF1B492E1}"/>
          </ac:spMkLst>
        </pc:spChg>
      </pc:sldChg>
      <pc:sldChg chg="addSp delSp modSp mod">
        <pc:chgData name="Chun Seo Hui" userId="e81017c100b6ac86" providerId="LiveId" clId="{24D8FAD2-32B0-4C1F-AEED-F837AE1A3CC5}" dt="2021-07-21T19:12:47.960" v="35" actId="478"/>
        <pc:sldMkLst>
          <pc:docMk/>
          <pc:sldMk cId="1933089380" sldId="303"/>
        </pc:sldMkLst>
        <pc:spChg chg="del">
          <ac:chgData name="Chun Seo Hui" userId="e81017c100b6ac86" providerId="LiveId" clId="{24D8FAD2-32B0-4C1F-AEED-F837AE1A3CC5}" dt="2021-07-21T19:12:42.239" v="31" actId="478"/>
          <ac:spMkLst>
            <pc:docMk/>
            <pc:sldMk cId="1933089380" sldId="303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2:47.960" v="35" actId="478"/>
          <ac:spMkLst>
            <pc:docMk/>
            <pc:sldMk cId="1933089380" sldId="303"/>
            <ac:spMk id="5" creationId="{ED162278-A34C-473C-9CD0-DF829F5DF6BA}"/>
          </ac:spMkLst>
        </pc:spChg>
        <pc:spChg chg="add mod">
          <ac:chgData name="Chun Seo Hui" userId="e81017c100b6ac86" providerId="LiveId" clId="{24D8FAD2-32B0-4C1F-AEED-F837AE1A3CC5}" dt="2021-07-21T19:12:44.472" v="34" actId="20577"/>
          <ac:spMkLst>
            <pc:docMk/>
            <pc:sldMk cId="1933089380" sldId="303"/>
            <ac:spMk id="13" creationId="{CDC4D024-5A90-43CE-AAC4-DBF4CA6F977E}"/>
          </ac:spMkLst>
        </pc:spChg>
      </pc:sldChg>
      <pc:sldChg chg="addSp delSp modSp mod">
        <pc:chgData name="Chun Seo Hui" userId="e81017c100b6ac86" providerId="LiveId" clId="{24D8FAD2-32B0-4C1F-AEED-F837AE1A3CC5}" dt="2021-07-21T19:13:06.868" v="38" actId="478"/>
        <pc:sldMkLst>
          <pc:docMk/>
          <pc:sldMk cId="3596344578" sldId="304"/>
        </pc:sldMkLst>
        <pc:spChg chg="del">
          <ac:chgData name="Chun Seo Hui" userId="e81017c100b6ac86" providerId="LiveId" clId="{24D8FAD2-32B0-4C1F-AEED-F837AE1A3CC5}" dt="2021-07-21T19:13:02.623" v="36" actId="478"/>
          <ac:spMkLst>
            <pc:docMk/>
            <pc:sldMk cId="3596344578" sldId="304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3:06.868" v="38" actId="478"/>
          <ac:spMkLst>
            <pc:docMk/>
            <pc:sldMk cId="3596344578" sldId="304"/>
            <ac:spMk id="5" creationId="{1760AF7F-1B14-4909-B97B-27B4B63FFBE8}"/>
          </ac:spMkLst>
        </pc:spChg>
        <pc:spChg chg="add mod">
          <ac:chgData name="Chun Seo Hui" userId="e81017c100b6ac86" providerId="LiveId" clId="{24D8FAD2-32B0-4C1F-AEED-F837AE1A3CC5}" dt="2021-07-21T19:13:02.958" v="37"/>
          <ac:spMkLst>
            <pc:docMk/>
            <pc:sldMk cId="3596344578" sldId="304"/>
            <ac:spMk id="11" creationId="{AAEEF21B-CA15-4719-A556-8F10ECAF9AC1}"/>
          </ac:spMkLst>
        </pc:spChg>
      </pc:sldChg>
      <pc:sldChg chg="addSp delSp modSp mod">
        <pc:chgData name="Chun Seo Hui" userId="e81017c100b6ac86" providerId="LiveId" clId="{24D8FAD2-32B0-4C1F-AEED-F837AE1A3CC5}" dt="2021-07-21T19:13:22.452" v="41" actId="478"/>
        <pc:sldMkLst>
          <pc:docMk/>
          <pc:sldMk cId="1073582088" sldId="305"/>
        </pc:sldMkLst>
        <pc:spChg chg="del">
          <ac:chgData name="Chun Seo Hui" userId="e81017c100b6ac86" providerId="LiveId" clId="{24D8FAD2-32B0-4C1F-AEED-F837AE1A3CC5}" dt="2021-07-21T19:13:17.177" v="39" actId="478"/>
          <ac:spMkLst>
            <pc:docMk/>
            <pc:sldMk cId="1073582088" sldId="305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3:22.452" v="41" actId="478"/>
          <ac:spMkLst>
            <pc:docMk/>
            <pc:sldMk cId="1073582088" sldId="305"/>
            <ac:spMk id="5" creationId="{6AB49B09-104D-4BF2-8F0A-06E4404213AF}"/>
          </ac:spMkLst>
        </pc:spChg>
        <pc:spChg chg="add mod">
          <ac:chgData name="Chun Seo Hui" userId="e81017c100b6ac86" providerId="LiveId" clId="{24D8FAD2-32B0-4C1F-AEED-F837AE1A3CC5}" dt="2021-07-21T19:13:17.996" v="40"/>
          <ac:spMkLst>
            <pc:docMk/>
            <pc:sldMk cId="1073582088" sldId="305"/>
            <ac:spMk id="10" creationId="{CD677CA3-37CC-4C20-83B6-9A4781525A8C}"/>
          </ac:spMkLst>
        </pc:spChg>
      </pc:sldChg>
      <pc:sldChg chg="addSp delSp modSp mod">
        <pc:chgData name="Chun Seo Hui" userId="e81017c100b6ac86" providerId="LiveId" clId="{24D8FAD2-32B0-4C1F-AEED-F837AE1A3CC5}" dt="2021-07-21T19:13:29.520" v="44" actId="478"/>
        <pc:sldMkLst>
          <pc:docMk/>
          <pc:sldMk cId="3068454544" sldId="306"/>
        </pc:sldMkLst>
        <pc:spChg chg="del">
          <ac:chgData name="Chun Seo Hui" userId="e81017c100b6ac86" providerId="LiveId" clId="{24D8FAD2-32B0-4C1F-AEED-F837AE1A3CC5}" dt="2021-07-21T19:13:26.551" v="42" actId="478"/>
          <ac:spMkLst>
            <pc:docMk/>
            <pc:sldMk cId="3068454544" sldId="306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3:29.520" v="44" actId="478"/>
          <ac:spMkLst>
            <pc:docMk/>
            <pc:sldMk cId="3068454544" sldId="306"/>
            <ac:spMk id="5" creationId="{DD7D9A80-6845-4096-B4E9-D0D135EA2426}"/>
          </ac:spMkLst>
        </pc:spChg>
        <pc:spChg chg="add mod">
          <ac:chgData name="Chun Seo Hui" userId="e81017c100b6ac86" providerId="LiveId" clId="{24D8FAD2-32B0-4C1F-AEED-F837AE1A3CC5}" dt="2021-07-21T19:13:27.027" v="43"/>
          <ac:spMkLst>
            <pc:docMk/>
            <pc:sldMk cId="3068454544" sldId="306"/>
            <ac:spMk id="13" creationId="{85E00311-BB4A-46F4-9AF9-6C4DF8C6C050}"/>
          </ac:spMkLst>
        </pc:spChg>
      </pc:sldChg>
      <pc:sldChg chg="addSp delSp modSp mod">
        <pc:chgData name="Chun Seo Hui" userId="e81017c100b6ac86" providerId="LiveId" clId="{24D8FAD2-32B0-4C1F-AEED-F837AE1A3CC5}" dt="2021-07-21T19:13:35.707" v="47" actId="478"/>
        <pc:sldMkLst>
          <pc:docMk/>
          <pc:sldMk cId="3940611004" sldId="307"/>
        </pc:sldMkLst>
        <pc:spChg chg="del">
          <ac:chgData name="Chun Seo Hui" userId="e81017c100b6ac86" providerId="LiveId" clId="{24D8FAD2-32B0-4C1F-AEED-F837AE1A3CC5}" dt="2021-07-21T19:13:32.566" v="45" actId="478"/>
          <ac:spMkLst>
            <pc:docMk/>
            <pc:sldMk cId="3940611004" sldId="307"/>
            <ac:spMk id="2" creationId="{20320234-0A1D-49A9-BB6C-357301204F26}"/>
          </ac:spMkLst>
        </pc:spChg>
        <pc:spChg chg="add del mod">
          <ac:chgData name="Chun Seo Hui" userId="e81017c100b6ac86" providerId="LiveId" clId="{24D8FAD2-32B0-4C1F-AEED-F837AE1A3CC5}" dt="2021-07-21T19:13:35.707" v="47" actId="478"/>
          <ac:spMkLst>
            <pc:docMk/>
            <pc:sldMk cId="3940611004" sldId="307"/>
            <ac:spMk id="6" creationId="{489BFC89-B4C3-4E1E-BE2B-2C642889A114}"/>
          </ac:spMkLst>
        </pc:spChg>
        <pc:spChg chg="add mod">
          <ac:chgData name="Chun Seo Hui" userId="e81017c100b6ac86" providerId="LiveId" clId="{24D8FAD2-32B0-4C1F-AEED-F837AE1A3CC5}" dt="2021-07-21T19:13:33.021" v="46"/>
          <ac:spMkLst>
            <pc:docMk/>
            <pc:sldMk cId="3940611004" sldId="307"/>
            <ac:spMk id="9" creationId="{68408CC9-575D-442D-8B4C-3042BCBF13C2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22T03:08:56.72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A527A-EA5B-4C76-BFA9-09B3BBE05D16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F1D1-44C8-4BB8-9F76-F3A94E5F4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6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전처리를 했다면 이제는 키워드를 추출하는 과정입니다</a:t>
            </a:r>
            <a:r>
              <a:rPr lang="en-US" altLang="ko-KR" dirty="0"/>
              <a:t>. </a:t>
            </a:r>
            <a:r>
              <a:rPr lang="ko-KR" altLang="en-US" dirty="0"/>
              <a:t>전처리한 데이터는 앞팀에서 만든 모델을 사용하여 긍정</a:t>
            </a:r>
            <a:r>
              <a:rPr lang="en-US" altLang="ko-KR" dirty="0"/>
              <a:t>/</a:t>
            </a:r>
            <a:r>
              <a:rPr lang="ko-KR" altLang="en-US" dirty="0"/>
              <a:t>부정을 </a:t>
            </a:r>
            <a:r>
              <a:rPr lang="ko-KR" altLang="en-US" dirty="0" err="1"/>
              <a:t>라벨링</a:t>
            </a:r>
            <a:r>
              <a:rPr lang="ko-KR" altLang="en-US" dirty="0"/>
              <a:t> 해주었습니다</a:t>
            </a:r>
            <a:r>
              <a:rPr lang="en-US" altLang="ko-KR" dirty="0"/>
              <a:t>. </a:t>
            </a:r>
            <a:r>
              <a:rPr lang="ko-KR" altLang="en-US" dirty="0"/>
              <a:t>저희는 키워드 추출을 위해 </a:t>
            </a:r>
            <a:r>
              <a:rPr lang="en-US" altLang="ko-KR" dirty="0" err="1"/>
              <a:t>TextRank</a:t>
            </a:r>
            <a:r>
              <a:rPr lang="ko-KR" altLang="en-US" dirty="0"/>
              <a:t>와 </a:t>
            </a:r>
            <a:r>
              <a:rPr lang="ko-KR" altLang="en-US" dirty="0" err="1"/>
              <a:t>로지스틱회귀를</a:t>
            </a:r>
            <a:r>
              <a:rPr lang="ko-KR" altLang="en-US" dirty="0"/>
              <a:t> 이용하였습니다</a:t>
            </a:r>
            <a:r>
              <a:rPr lang="en-US" altLang="ko-KR" dirty="0"/>
              <a:t>. </a:t>
            </a:r>
            <a:r>
              <a:rPr lang="ko-KR" altLang="en-US" dirty="0" err="1"/>
              <a:t>로지스틱회귀</a:t>
            </a:r>
            <a:r>
              <a:rPr lang="ko-KR" altLang="en-US" dirty="0"/>
              <a:t> 모델을 통해서도 키워드를 추출할 수 있는데 이는 학습을 역이용하는 것으로</a:t>
            </a:r>
            <a:r>
              <a:rPr lang="en-US" altLang="ko-KR" dirty="0"/>
              <a:t>, </a:t>
            </a:r>
            <a:r>
              <a:rPr lang="ko-KR" altLang="en-US" dirty="0"/>
              <a:t>모델에 각 리뷰와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결과를 학습시킨 뒤 모델에서 각 단어의 </a:t>
            </a:r>
            <a:r>
              <a:rPr lang="en-US" altLang="ko-KR" dirty="0" err="1"/>
              <a:t>coeficient</a:t>
            </a:r>
            <a:r>
              <a:rPr lang="en-US" altLang="ko-KR" dirty="0"/>
              <a:t> </a:t>
            </a:r>
            <a:r>
              <a:rPr lang="ko-KR" altLang="en-US" dirty="0"/>
              <a:t>계수를 확인하면 이 단어가 긍정을 야기했는지</a:t>
            </a:r>
            <a:r>
              <a:rPr lang="en-US" altLang="ko-KR" dirty="0"/>
              <a:t>, </a:t>
            </a:r>
            <a:r>
              <a:rPr lang="ko-KR" altLang="en-US" dirty="0"/>
              <a:t>부정을 야기했는지 파악할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이용하여</a:t>
            </a:r>
            <a:r>
              <a:rPr lang="en-US" altLang="ko-KR" dirty="0"/>
              <a:t>, </a:t>
            </a:r>
            <a:r>
              <a:rPr lang="ko-KR" altLang="en-US" dirty="0"/>
              <a:t>각 긍정</a:t>
            </a:r>
            <a:r>
              <a:rPr lang="en-US" altLang="ko-KR" dirty="0"/>
              <a:t>/</a:t>
            </a:r>
            <a:r>
              <a:rPr lang="ko-KR" altLang="en-US" dirty="0"/>
              <a:t>부정별로 키워드를 추출하는 과정을 거칩니다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0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Textrank</a:t>
            </a:r>
            <a:r>
              <a:rPr lang="ko-KR" altLang="en-US" dirty="0"/>
              <a:t>는 </a:t>
            </a:r>
            <a:r>
              <a:rPr lang="ko-KR" altLang="en-US" dirty="0" err="1"/>
              <a:t>페이지랭크기반으로</a:t>
            </a:r>
            <a:r>
              <a:rPr lang="ko-KR" altLang="en-US" dirty="0"/>
              <a:t> 단어 그래프를 만들어 키워드를 추출하는 알고리즘입니다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9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Textrank</a:t>
            </a:r>
            <a:r>
              <a:rPr lang="ko-KR" altLang="en-US" dirty="0"/>
              <a:t>로 추출한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둘 다 영화의 키워드를 </a:t>
            </a:r>
            <a:r>
              <a:rPr lang="ko-KR" altLang="en-US" dirty="0" err="1"/>
              <a:t>추출하는데는</a:t>
            </a:r>
            <a:r>
              <a:rPr lang="ko-KR" altLang="en-US" dirty="0"/>
              <a:t> 문제 없지만</a:t>
            </a:r>
            <a:r>
              <a:rPr lang="en-US" altLang="ko-KR" dirty="0"/>
              <a:t>, </a:t>
            </a:r>
            <a:r>
              <a:rPr lang="ko-KR" altLang="en-US" dirty="0"/>
              <a:t>다음의 문제점들 때문에 어떤 모델을 사용해야 할 지 고민을 많이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3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로지스틱회귀의</a:t>
            </a:r>
            <a:r>
              <a:rPr lang="ko-KR" altLang="en-US" dirty="0"/>
              <a:t> 한계점을 </a:t>
            </a:r>
            <a:r>
              <a:rPr lang="ko-KR" altLang="en-US" dirty="0" err="1"/>
              <a:t>보여드리겟습니다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  </a:t>
            </a:r>
            <a:r>
              <a:rPr lang="ko-KR" altLang="en-US" dirty="0" err="1"/>
              <a:t>주토피아</a:t>
            </a:r>
            <a:r>
              <a:rPr lang="ko-KR" altLang="en-US" dirty="0"/>
              <a:t> 처럼 평점이 굉장히 높은 데이터 혹은</a:t>
            </a:r>
            <a:r>
              <a:rPr lang="en-US" altLang="ko-KR" dirty="0"/>
              <a:t>, </a:t>
            </a:r>
            <a:r>
              <a:rPr lang="ko-KR" altLang="en-US" dirty="0"/>
              <a:t>평점이 굉장히 낮은 데이터는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비율이 한쪽으로 과도하게 편향되게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6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과정에서 모델입장에서는 다른 한쪽의 데이터가 턱없이 부족하게 되고</a:t>
            </a:r>
            <a:r>
              <a:rPr lang="en-US" altLang="ko-KR" dirty="0"/>
              <a:t>, </a:t>
            </a:r>
            <a:r>
              <a:rPr lang="ko-KR" altLang="en-US" dirty="0"/>
              <a:t>다음 혼돈행렬처럼 결과가 한쪽으로 쏠리게 됩니다</a:t>
            </a:r>
            <a:r>
              <a:rPr lang="en-US" altLang="ko-KR" dirty="0"/>
              <a:t>. </a:t>
            </a:r>
            <a:r>
              <a:rPr lang="ko-KR" altLang="en-US" dirty="0"/>
              <a:t>정확도가 굉장히 높지만 사실 데이터수가 </a:t>
            </a:r>
            <a:r>
              <a:rPr lang="ko-KR" altLang="en-US" dirty="0" err="1"/>
              <a:t>긍정쪽이</a:t>
            </a:r>
            <a:r>
              <a:rPr lang="ko-KR" altLang="en-US" dirty="0"/>
              <a:t> 어마어마하게 많기 때문에</a:t>
            </a:r>
            <a:r>
              <a:rPr lang="en-US" altLang="ko-KR" dirty="0"/>
              <a:t>, </a:t>
            </a:r>
            <a:r>
              <a:rPr lang="ko-KR" altLang="en-US" dirty="0"/>
              <a:t>모든 데이터들을 긍정데이터라고 예측해도 대부분 맞기 때문에 생긴 현상입니다</a:t>
            </a:r>
            <a:r>
              <a:rPr lang="en-US" altLang="ko-KR" dirty="0"/>
              <a:t>. </a:t>
            </a:r>
            <a:r>
              <a:rPr lang="ko-KR" altLang="en-US" dirty="0"/>
              <a:t>실제로 혼돈행렬을 확인해보면 </a:t>
            </a:r>
            <a:r>
              <a:rPr lang="ko-KR" altLang="en-US" dirty="0" err="1"/>
              <a:t>부정리뷰인데</a:t>
            </a:r>
            <a:r>
              <a:rPr lang="ko-KR" altLang="en-US" dirty="0"/>
              <a:t> 부정이라고 생각하는 경우는 굉장히 적습니다</a:t>
            </a:r>
            <a:r>
              <a:rPr lang="en-US" altLang="ko-KR" dirty="0"/>
              <a:t>. </a:t>
            </a:r>
            <a:r>
              <a:rPr lang="ko-KR" altLang="en-US" dirty="0"/>
              <a:t>따라서 데이터가 없는 쪽을 기준으로 비율을 반반으로 맞춰주는 작업이 필요했습니다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 과정을 거치니 정확도는 떨어진 것처럼 보이지만</a:t>
            </a:r>
            <a:r>
              <a:rPr lang="en-US" altLang="ko-KR" dirty="0"/>
              <a:t>, </a:t>
            </a:r>
            <a:r>
              <a:rPr lang="ko-KR" altLang="en-US" dirty="0"/>
              <a:t>긍정은 대체로 긍정으로</a:t>
            </a:r>
            <a:r>
              <a:rPr lang="en-US" altLang="ko-KR" dirty="0"/>
              <a:t>, </a:t>
            </a:r>
            <a:r>
              <a:rPr lang="ko-KR" altLang="en-US" dirty="0"/>
              <a:t>부정은 대체로 부정으로 잘 학습한 것 같습니다</a:t>
            </a:r>
            <a:r>
              <a:rPr lang="en-US" altLang="ko-KR" dirty="0"/>
              <a:t>. </a:t>
            </a:r>
            <a:r>
              <a:rPr lang="ko-KR" altLang="en-US" dirty="0"/>
              <a:t>하지만 이 과정에서 긍정의 </a:t>
            </a:r>
            <a:r>
              <a:rPr lang="en-US" altLang="ko-KR" dirty="0"/>
              <a:t>17000</a:t>
            </a:r>
            <a:r>
              <a:rPr lang="ko-KR" altLang="en-US" dirty="0"/>
              <a:t>개의 데이터가 </a:t>
            </a:r>
            <a:r>
              <a:rPr lang="en-US" altLang="ko-KR" dirty="0"/>
              <a:t>500</a:t>
            </a:r>
            <a:r>
              <a:rPr lang="ko-KR" altLang="en-US" dirty="0"/>
              <a:t>여개로 줄어들어 막대한 데이터 손실이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2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텍스트랭크입니다</a:t>
            </a:r>
            <a:r>
              <a:rPr lang="en-US" altLang="ko-KR" dirty="0"/>
              <a:t>. </a:t>
            </a:r>
            <a:r>
              <a:rPr lang="ko-KR" altLang="en-US" dirty="0"/>
              <a:t>로지스틱이 긍정과 부정을 한번에 학습하였다면</a:t>
            </a:r>
            <a:r>
              <a:rPr lang="en-US" altLang="ko-KR" dirty="0"/>
              <a:t>, </a:t>
            </a:r>
            <a:r>
              <a:rPr lang="ko-KR" altLang="en-US" dirty="0"/>
              <a:t>텍스트랭크는 긍정데이터와 부정데이터를 분류하여 각각 추출을 진행해야 했습니다</a:t>
            </a:r>
            <a:r>
              <a:rPr lang="en-US" altLang="ko-KR" dirty="0"/>
              <a:t>. </a:t>
            </a:r>
            <a:r>
              <a:rPr lang="ko-KR" altLang="en-US" dirty="0"/>
              <a:t>따라서 어떤 단어가 긍정을 야기한 키워드다</a:t>
            </a:r>
            <a:r>
              <a:rPr lang="en-US" altLang="ko-KR" dirty="0"/>
              <a:t>, </a:t>
            </a:r>
            <a:r>
              <a:rPr lang="ko-KR" altLang="en-US" dirty="0"/>
              <a:t>부정을 야기한 </a:t>
            </a:r>
            <a:r>
              <a:rPr lang="ko-KR" altLang="en-US" dirty="0" err="1"/>
              <a:t>키워드다라기보다는</a:t>
            </a:r>
            <a:r>
              <a:rPr lang="ko-KR" altLang="en-US" dirty="0"/>
              <a:t> 그저 각 집합에서 빈도가 많은 단어들이 선택되는 결과를 보여주었습니다</a:t>
            </a:r>
            <a:r>
              <a:rPr lang="en-US" altLang="ko-KR" dirty="0"/>
              <a:t>. </a:t>
            </a:r>
            <a:r>
              <a:rPr lang="ko-KR" altLang="en-US" dirty="0"/>
              <a:t>이런 단어들은</a:t>
            </a:r>
            <a:r>
              <a:rPr lang="en-US" altLang="ko-KR" dirty="0"/>
              <a:t>, </a:t>
            </a:r>
            <a:r>
              <a:rPr lang="ko-KR" altLang="en-US" dirty="0"/>
              <a:t>대체로 감정을 좌우하는 요소가 아닌 사실상 많이 나올 수밖에 없는 단어들이었습니다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19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모델을 선택하기 위해 같은 영화 여러 개를 각각의 방법으로 키워드를 </a:t>
            </a:r>
            <a:r>
              <a:rPr lang="ko-KR" altLang="en-US" dirty="0" err="1"/>
              <a:t>추출한뒤</a:t>
            </a:r>
            <a:r>
              <a:rPr lang="ko-KR" altLang="en-US" dirty="0"/>
              <a:t> 비교해 보았습니다</a:t>
            </a:r>
            <a:r>
              <a:rPr lang="en-US" altLang="ko-KR" dirty="0"/>
              <a:t>. =&gt; </a:t>
            </a:r>
            <a:r>
              <a:rPr lang="ko-KR" altLang="en-US" dirty="0"/>
              <a:t>사진 보여주면서 비교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12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결론적으로는 데이터 손실이 있지만</a:t>
            </a:r>
            <a:r>
              <a:rPr lang="en-US" altLang="ko-KR" dirty="0"/>
              <a:t>, </a:t>
            </a:r>
            <a:r>
              <a:rPr lang="ko-KR" altLang="en-US" dirty="0"/>
              <a:t>결과가 더 직관적이고 긍정</a:t>
            </a:r>
            <a:r>
              <a:rPr lang="en-US" altLang="ko-KR" dirty="0"/>
              <a:t>/</a:t>
            </a:r>
            <a:r>
              <a:rPr lang="ko-KR" altLang="en-US" dirty="0"/>
              <a:t>부정에 영향을 많이 준 단어들을 출력한 </a:t>
            </a:r>
            <a:r>
              <a:rPr lang="ko-KR" altLang="en-US" dirty="0" err="1"/>
              <a:t>로지스틱회귀가</a:t>
            </a:r>
            <a:r>
              <a:rPr lang="ko-KR" altLang="en-US" dirty="0"/>
              <a:t> 저희의 취지와 잘 맞는다고 생각해 </a:t>
            </a:r>
            <a:r>
              <a:rPr lang="ko-KR" altLang="en-US" dirty="0" err="1"/>
              <a:t>로지스틱회귀모델을</a:t>
            </a:r>
            <a:r>
              <a:rPr lang="ko-KR" altLang="en-US" dirty="0"/>
              <a:t> 선택하였습니다</a:t>
            </a:r>
            <a:r>
              <a:rPr lang="en-US" altLang="ko-KR" dirty="0"/>
              <a:t>. </a:t>
            </a:r>
            <a:r>
              <a:rPr lang="ko-KR" altLang="en-US" dirty="0"/>
              <a:t>그럼 다음으로는 </a:t>
            </a:r>
            <a:r>
              <a:rPr lang="ko-KR" altLang="en-US" dirty="0" err="1"/>
              <a:t>로지스틱회귀모델을</a:t>
            </a:r>
            <a:r>
              <a:rPr lang="ko-KR" altLang="en-US" dirty="0"/>
              <a:t> 이용하여 여러 영화들의 키워드를 추출한 결과를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F1D1-44C8-4BB8-9F76-F3A94E5F4D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2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581EA-BF81-4F30-96F0-5B390287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C67303-26C1-4C10-820E-7A935F64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020B1-1A2A-4736-BF6C-D9A03553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9DBDB-2FD2-454F-8693-ED0B7BE9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30E14-DEFA-4E47-AAA1-999BA422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5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B5AE6-82EC-4876-9D11-550D8C9E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A9343A-2706-4033-B5ED-AC6312E0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94AE9-526D-4AF7-89E5-918DD075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910AD-6E2C-49F9-99C5-EDF11570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9EDA-8BE2-40CF-82EF-36AF65A0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8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F6BC03-E0B7-4C52-977F-47372F885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826AE-06BF-4B47-BE45-56F29A56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64D3A-6DFA-4298-896D-84C36B8B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E2C90-4C3F-4045-9F1E-F3227C49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F7F6B-760C-4A46-B3CC-D46B59AA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5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9DF59-1CE0-434B-8F67-200B9060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BD05F-9131-4C37-9168-527623E4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8C84C-8C63-43AD-B07D-58E78DA9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648C7-F8DC-44DE-8498-BF09B519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0C967-5A89-4412-8B13-507CBCB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9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C4B57-E460-4E9A-9441-79D69EE9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4AA6-A3C4-41D0-88FE-1CA91A6A1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C4520-69CB-478A-A0AE-2BEB185A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B2ACF-32A8-4DB2-8B23-708B032E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BBC11-A2EA-44CB-9ACB-4A89A51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20668-E482-4E0A-B662-556F4C94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BA9F3-3B03-4353-8C58-D16E756BA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D2804-FD6A-49FF-B33E-F05604A4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AB77C-6D9D-496B-8575-40C913AC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8C71B-95CA-467C-8DB0-91670E73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FBCAF-3089-4E72-ABAB-5C70AE66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22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0F81-06E8-428C-ACE4-1FD49948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F03EF-DD87-494A-8690-13D1C03D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F7892-430C-48AD-8E9B-92495EF65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96FACF-850D-4974-9B34-E3BBCBD60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A1C88D-2EB3-4ACE-A9FA-E9D8A949D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F32B99-C342-42B6-86DC-DC527A52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3B5F3-C34B-4074-9046-E20C8DB1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C97405-8E94-4BE4-BBE4-597B20F8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8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2CC8F-6A7D-405D-A99B-236605C1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7D66F-D0E9-47F7-B9CC-0E10B72B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0E05D-B5E2-46A0-8434-7EA639B5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4145F5-F31A-446D-8404-7ADEB6F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323999-B799-43C3-B7B4-1004AFE5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50A222-BE3C-4E0B-B0F1-8B8FD8CD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BF909-CE24-45D4-B284-58B5FDEE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46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582BA-03C8-41A5-B76A-DB649181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E32A1-8AF4-4263-97F9-B6745941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5CE4F-2675-4368-87AE-4ECF528EA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F3840-39FE-44CA-A152-899D3289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3F501-1235-41D1-9624-0A88CB0D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18643-5AC0-4025-B656-38D2B4F3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57BB-7CD0-4A1C-B532-B2923E16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7DDBD7-80C2-4158-ADA9-3F4D93E1A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116B5-E478-4EC0-8D7B-04B67D371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8F658-5A1E-470B-A913-03D4AE91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C9B61-DA7C-49BA-9288-911FAC87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20C8A-8B42-4D8C-AB94-6C38AD5A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F1563A-AC88-461A-9454-3F8E52C9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80F54-0F75-487C-845F-281D54B85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1F868-7A22-4CBB-A6F4-48117668F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5160-D98A-4A67-932B-72630C21A05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8E507-C4A4-4BFB-B042-11A46D15F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C08AA-E9C1-41AD-B55E-046B7000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9" y="1283087"/>
            <a:ext cx="584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키워드 추출 개요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A78584-AB09-8946-8BBA-D1B4BB07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" y="2725458"/>
            <a:ext cx="6851113" cy="3350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E15B98-36CF-1446-8800-2CF9A7CD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35" y="1808114"/>
            <a:ext cx="4696923" cy="4376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00395-8821-654F-8B71-FBCDEB50B2EE}"/>
              </a:ext>
            </a:extLst>
          </p:cNvPr>
          <p:cNvSpPr txBox="1"/>
          <p:nvPr/>
        </p:nvSpPr>
        <p:spPr>
          <a:xfrm>
            <a:off x="3152018" y="6248466"/>
            <a:ext cx="158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크롤링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677B3-22D0-FA43-BCCC-7CAC444E12AA}"/>
              </a:ext>
            </a:extLst>
          </p:cNvPr>
          <p:cNvSpPr txBox="1"/>
          <p:nvPr/>
        </p:nvSpPr>
        <p:spPr>
          <a:xfrm>
            <a:off x="8085425" y="6195085"/>
            <a:ext cx="307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크롤링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진행 후 검색 결과 화면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62059-2E0F-A74E-A348-ABCFCB1F72E5}"/>
              </a:ext>
            </a:extLst>
          </p:cNvPr>
          <p:cNvSpPr txBox="1"/>
          <p:nvPr/>
        </p:nvSpPr>
        <p:spPr>
          <a:xfrm>
            <a:off x="656929" y="2050646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네이버 영화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’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에서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크롤링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후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1265764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04543-EC1E-D740-A8DC-D1AEC1865925}"/>
              </a:ext>
            </a:extLst>
          </p:cNvPr>
          <p:cNvSpPr txBox="1"/>
          <p:nvPr/>
        </p:nvSpPr>
        <p:spPr>
          <a:xfrm>
            <a:off x="594977" y="3620527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빈도수가 적은 단어들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오타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잘못된 띄어쓰기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7B9A-32D0-AF4E-A94F-4F50CB78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5" y="4758484"/>
            <a:ext cx="8161207" cy="1264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D17EA8-48AC-8744-810A-9875EE04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64" y="1489164"/>
            <a:ext cx="3716832" cy="50518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2345BF-ED5B-494E-ABF2-A34F977C32B9}"/>
              </a:ext>
            </a:extLst>
          </p:cNvPr>
          <p:cNvSpPr/>
          <p:nvPr/>
        </p:nvSpPr>
        <p:spPr>
          <a:xfrm>
            <a:off x="634733" y="1391655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FD719-D058-2145-A97D-E502F8274E33}"/>
              </a:ext>
            </a:extLst>
          </p:cNvPr>
          <p:cNvSpPr txBox="1"/>
          <p:nvPr/>
        </p:nvSpPr>
        <p:spPr>
          <a:xfrm>
            <a:off x="634733" y="2421015"/>
            <a:ext cx="489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4.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최소 횟수 이하 단어 제거</a:t>
            </a:r>
          </a:p>
        </p:txBody>
      </p:sp>
    </p:spTree>
    <p:extLst>
      <p:ext uri="{BB962C8B-B14F-4D97-AF65-F5344CB8AC3E}">
        <p14:creationId xmlns:p14="http://schemas.microsoft.com/office/powerpoint/2010/main" val="262678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3.3 Logistic Regression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DF4D4-DEF1-40EC-8E7B-7BCAF0B38FE5}"/>
              </a:ext>
            </a:extLst>
          </p:cNvPr>
          <p:cNvSpPr txBox="1"/>
          <p:nvPr/>
        </p:nvSpPr>
        <p:spPr>
          <a:xfrm>
            <a:off x="849892" y="1798802"/>
            <a:ext cx="10772613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회귀모델에 각 리뷰와 </a:t>
            </a:r>
            <a:r>
              <a:rPr lang="ko-KR" altLang="en-US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긍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부정 결과를 학습시킨 뒤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모델에서 각 단어의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coefficient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확인하면</a:t>
            </a: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이 단어가 긍정을 야기했는지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부정을 야기했는지 확인할 수 있음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. </a:t>
            </a:r>
            <a:endParaRPr lang="en-US" altLang="ko-KR" sz="1400" i="1" u="sng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807CE-64B5-42F6-8563-53955413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77" y="3221830"/>
            <a:ext cx="4581209" cy="2841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A5479-1302-4DCF-B04C-C38CA8EFABC6}"/>
              </a:ext>
            </a:extLst>
          </p:cNvPr>
          <p:cNvSpPr txBox="1"/>
          <p:nvPr/>
        </p:nvSpPr>
        <p:spPr>
          <a:xfrm>
            <a:off x="1063924" y="6104020"/>
            <a:ext cx="63369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&lt;“</a:t>
            </a:r>
            <a:r>
              <a:rPr lang="ko-KR" altLang="en-US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긍정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리뷰 로지스틱 회귀분석 결과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FFCF3C-8769-44A9-8778-B663B750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422" y="3218934"/>
            <a:ext cx="4698042" cy="2841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6F320-401E-41F8-A04F-155FC00A2795}"/>
              </a:ext>
            </a:extLst>
          </p:cNvPr>
          <p:cNvSpPr txBox="1"/>
          <p:nvPr/>
        </p:nvSpPr>
        <p:spPr>
          <a:xfrm>
            <a:off x="6817200" y="6091837"/>
            <a:ext cx="63369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&lt;“</a:t>
            </a:r>
            <a:r>
              <a:rPr lang="ko-KR" altLang="en-US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rgbClr val="0017E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부정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리뷰 로지스틱 회귀분석 결과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3A9261F-5D71-406B-BDE8-EA51A12A0BA4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6A1C2F9-03FA-4C4A-AC1D-F360EAA7FADF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221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3.4 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TextRank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알고리즘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DF4D4-DEF1-40EC-8E7B-7BCAF0B38FE5}"/>
              </a:ext>
            </a:extLst>
          </p:cNvPr>
          <p:cNvSpPr txBox="1"/>
          <p:nvPr/>
        </p:nvSpPr>
        <p:spPr>
          <a:xfrm>
            <a:off x="849892" y="1798802"/>
            <a:ext cx="11029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PageRank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를 기반으로 단어 그래프를 만들어 키워드를 추출하는 알고리즘</a:t>
            </a: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4EEB6-780B-4698-89CA-AC49E2C7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36" y="2496722"/>
            <a:ext cx="4402921" cy="40132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C57E2-EF2A-4763-913D-0E6FA5FA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706" y="2605485"/>
            <a:ext cx="5075903" cy="3782985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C16D7359-9049-404A-A993-9099682D67E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20BF4A0-8D80-47CC-B33E-A54E166949FB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598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3.4.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TextRank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알고리즘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A09CD-DADE-4551-B94B-40532836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52" y="2660576"/>
            <a:ext cx="4676775" cy="3571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DA81D2-8786-4185-AA49-404B812F2FD2}"/>
              </a:ext>
            </a:extLst>
          </p:cNvPr>
          <p:cNvSpPr txBox="1"/>
          <p:nvPr/>
        </p:nvSpPr>
        <p:spPr>
          <a:xfrm>
            <a:off x="1267586" y="2071162"/>
            <a:ext cx="63369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&lt;“</a:t>
            </a:r>
            <a:r>
              <a:rPr lang="ko-KR" altLang="en-US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긍정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리뷰 </a:t>
            </a:r>
            <a:r>
              <a:rPr lang="en-US" altLang="ko-KR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결과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53800-D0AD-4167-BBB0-E7428159890A}"/>
              </a:ext>
            </a:extLst>
          </p:cNvPr>
          <p:cNvSpPr txBox="1"/>
          <p:nvPr/>
        </p:nvSpPr>
        <p:spPr>
          <a:xfrm>
            <a:off x="7001704" y="2071162"/>
            <a:ext cx="633697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&lt;“</a:t>
            </a:r>
            <a:r>
              <a:rPr lang="ko-KR" altLang="en-US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b="1" dirty="0">
                <a:solidFill>
                  <a:srgbClr val="0017E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부정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리뷰 </a:t>
            </a:r>
            <a:r>
              <a:rPr lang="en-US" altLang="ko-KR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결과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BD57F32-4063-441B-9D6B-1B8B0BD9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50" y="2660576"/>
            <a:ext cx="4638065" cy="344927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C339567-99D7-474C-8CB2-8AEC0D7E5742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457342F-E433-40AA-9A0A-3FE0E28ECB83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517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 3.5. Logistic Regression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의 한계점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526BF53F-5D1A-43B3-B554-3B78678B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03" y="2885582"/>
            <a:ext cx="4442198" cy="1905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FD8EA-2C3B-47AB-B68B-BC2001C0D8EA}"/>
              </a:ext>
            </a:extLst>
          </p:cNvPr>
          <p:cNvSpPr txBox="1"/>
          <p:nvPr/>
        </p:nvSpPr>
        <p:spPr>
          <a:xfrm>
            <a:off x="6200702" y="3326130"/>
            <a:ext cx="584270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2000" i="1" dirty="0">
                <a:latin typeface="공체 Light" panose="00000300000000000000" pitchFamily="2" charset="-127"/>
                <a:ea typeface="공체 Light" panose="00000300000000000000" pitchFamily="2" charset="-127"/>
              </a:rPr>
              <a:t>‘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’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리뷰를 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긍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부정으로 분류한 결과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긍정리뷰</a:t>
            </a:r>
            <a:r>
              <a:rPr lang="en-US" altLang="ko-KR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(1)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는 약 </a:t>
            </a:r>
            <a:r>
              <a:rPr lang="en-US" altLang="ko-KR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17000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개</a:t>
            </a:r>
            <a:r>
              <a:rPr lang="en-US" altLang="ko-KR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부정리뷰</a:t>
            </a:r>
            <a:r>
              <a:rPr lang="en-US" altLang="ko-KR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(0)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는 약 </a:t>
            </a:r>
            <a:r>
              <a:rPr lang="en-US" altLang="ko-KR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500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개</a:t>
            </a:r>
            <a:endParaRPr lang="en-US" altLang="ko-KR" sz="2000" dirty="0">
              <a:highlight>
                <a:srgbClr val="FFD966"/>
              </a:highligh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B2B3D83-CCE9-4F9D-928F-F9FC130B025E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A9BE18-8EFE-4A11-BA33-02BF0C7A3E23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613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3.5. Logistic Regression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의 한계점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48A19-8B88-451D-BFF6-11D1C863139A}"/>
              </a:ext>
            </a:extLst>
          </p:cNvPr>
          <p:cNvSpPr txBox="1"/>
          <p:nvPr/>
        </p:nvSpPr>
        <p:spPr>
          <a:xfrm>
            <a:off x="5655070" y="2791426"/>
            <a:ext cx="64112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혼돈행렬 확인 결과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데이터가 긍정에 과도하게 </a:t>
            </a:r>
            <a:r>
              <a:rPr lang="ko-KR" altLang="en-US" sz="2000" dirty="0" err="1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편향되어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정확도가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0.97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로 매우 높게 나오므로 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긍부정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데이터의 비율 조정이  필요함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4BAAEE-6D6E-4210-A64D-B07C1586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5" y="2830178"/>
            <a:ext cx="5012221" cy="213358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617BEA0-3FE2-4416-B1D9-B8DA41D5CA3E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8AAE1C9-16A2-431F-B7E5-A103BEA937A2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939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3.5. Logistic Regression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의 한계점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C7AD0-B5A9-4671-A64D-04F7DBC4E739}"/>
              </a:ext>
            </a:extLst>
          </p:cNvPr>
          <p:cNvSpPr txBox="1"/>
          <p:nvPr/>
        </p:nvSpPr>
        <p:spPr>
          <a:xfrm>
            <a:off x="5793576" y="2878830"/>
            <a:ext cx="628928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그러나 </a:t>
            </a:r>
            <a:r>
              <a:rPr lang="ko-KR" altLang="en-US" sz="20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긍부정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데이터 비율을 조정할 경우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긍정 데이터 수가 현저히 줄어들어 </a:t>
            </a:r>
            <a:r>
              <a:rPr lang="ko-KR" altLang="en-US" sz="20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상당한 양의 데이터 손실 발생</a:t>
            </a:r>
            <a:endParaRPr lang="en-US" altLang="ko-KR" sz="2000" dirty="0">
              <a:highlight>
                <a:srgbClr val="FFD966"/>
              </a:highlight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    (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긍정 데이터 약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17000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개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 500</a:t>
            </a:r>
            <a:r>
              <a:rPr lang="ko-KR" altLang="en-US" sz="20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개</a:t>
            </a:r>
            <a:r>
              <a:rPr lang="en-US" altLang="ko-KR" sz="2000" dirty="0">
                <a:latin typeface="공체 Light" panose="00000300000000000000" pitchFamily="2" charset="-127"/>
                <a:ea typeface="공체 Light" panose="00000300000000000000" pitchFamily="2" charset="-127"/>
                <a:sym typeface="Wingdings" panose="05000000000000000000" pitchFamily="2" charset="2"/>
              </a:rPr>
              <a:t>)</a:t>
            </a:r>
            <a:endParaRPr lang="en-US" altLang="ko-KR" sz="2000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8FFDD0-9DC3-419D-8902-8B5C494F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433"/>
            <a:ext cx="5793576" cy="216091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4FBE136-7265-46D1-BD69-98BC2E935468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3B4D5A3-10BF-494D-92D9-4C24E94A60D3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833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3.6.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TextRank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의 한계점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C7AD0-B5A9-4671-A64D-04F7DBC4E739}"/>
              </a:ext>
            </a:extLst>
          </p:cNvPr>
          <p:cNvSpPr txBox="1"/>
          <p:nvPr/>
        </p:nvSpPr>
        <p:spPr>
          <a:xfrm>
            <a:off x="5576406" y="2350767"/>
            <a:ext cx="6615594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부정 리뷰임에도 불구하고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 ‘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스토리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’,’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재미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‘,’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좋다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＇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등과 같은 긍정적인 키워드들이 높은 값을 가지고 추출 된 것을 확인할 수 있음</a:t>
            </a: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이는 부정을 야기한 키워드가 아닌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많은 빈도로 리뷰에 등장한 키워드들이 추출되었기 때문</a:t>
            </a: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즉</a:t>
            </a:r>
            <a:r>
              <a:rPr lang="en-US" altLang="ko-KR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en-US" altLang="ko-KR" dirty="0" err="1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en-US" altLang="ko-KR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사용 시에는 추출된 키워드만을 보고 긍정 리뷰의 키워드인지</a:t>
            </a:r>
            <a:r>
              <a:rPr lang="en-US" altLang="ko-KR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부정 리뷰의 키워드인지 직관적으로 파악하기 어려움</a:t>
            </a:r>
            <a:r>
              <a:rPr lang="en-US" altLang="ko-KR" sz="1600" dirty="0">
                <a:highlight>
                  <a:srgbClr val="FFD966"/>
                </a:highlight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876B1C-1E51-428C-82BB-C1EE611E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2" y="2660577"/>
            <a:ext cx="4957702" cy="378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7C47AA-4EAE-4BC0-9C37-88827ED19B7F}"/>
              </a:ext>
            </a:extLst>
          </p:cNvPr>
          <p:cNvSpPr txBox="1"/>
          <p:nvPr/>
        </p:nvSpPr>
        <p:spPr>
          <a:xfrm>
            <a:off x="656928" y="2113093"/>
            <a:ext cx="6336971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&lt;“</a:t>
            </a:r>
            <a:r>
              <a:rPr lang="ko-KR" altLang="en-US" sz="2000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주토피아</a:t>
            </a:r>
            <a:r>
              <a:rPr lang="en-US" altLang="ko-KR" sz="2000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”</a:t>
            </a:r>
            <a:r>
              <a:rPr lang="ko-KR" altLang="en-US" sz="2000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2000" b="1" dirty="0">
                <a:solidFill>
                  <a:srgbClr val="0017E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부정</a:t>
            </a:r>
            <a:r>
              <a:rPr lang="ko-KR" altLang="en-US" sz="2000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리뷰 </a:t>
            </a:r>
            <a:r>
              <a:rPr lang="en-US" altLang="ko-KR" sz="2000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ko-KR" altLang="en-US" sz="2000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결과</a:t>
            </a:r>
            <a:r>
              <a:rPr lang="en-US" altLang="ko-KR" sz="2000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FF92DB3-1476-450C-B785-843E7EE3288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키워드 추출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4C72A4F-DE34-48BE-B3DD-D4BA1613D5A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43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4.1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주토피아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178F4D-05ED-4C85-A4D1-1CE18439C0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93947" y="2520901"/>
            <a:ext cx="4175758" cy="363124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055285B-D904-4282-AE32-6932D1F2B063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417ADA3-9329-427F-B2FF-DBE5D798F22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784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1D55A-A555-41C2-8E6C-F8A584D90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3331" y="2910878"/>
            <a:ext cx="4962024" cy="345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5F060-F960-4B1B-99B5-ED8B53802B45}"/>
              </a:ext>
            </a:extLst>
          </p:cNvPr>
          <p:cNvSpPr txBox="1"/>
          <p:nvPr/>
        </p:nvSpPr>
        <p:spPr>
          <a:xfrm>
            <a:off x="2305779" y="2401056"/>
            <a:ext cx="230632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 분석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12918F-D6BC-450D-AFC0-29F18786B5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6647" y="2910878"/>
            <a:ext cx="5096510" cy="3457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93789-2BA9-40F5-81F5-BA8AEF3E7BFC}"/>
              </a:ext>
            </a:extLst>
          </p:cNvPr>
          <p:cNvSpPr txBox="1"/>
          <p:nvPr/>
        </p:nvSpPr>
        <p:spPr>
          <a:xfrm>
            <a:off x="7925062" y="2401056"/>
            <a:ext cx="230632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en-US" altLang="ko-KR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25770-5B99-4359-8281-EE6BF169BBBF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4.1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주토피아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291A3C7-BF80-4131-AD26-2131D5F7F740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7EDD919-0825-4C84-992B-F4ABF1B492E1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908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656929" y="1283087"/>
            <a:ext cx="584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키워드 추출 개요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3EFE3-283F-FC4D-B5E1-4A1A4B2217B5}"/>
              </a:ext>
            </a:extLst>
          </p:cNvPr>
          <p:cNvSpPr txBox="1"/>
          <p:nvPr/>
        </p:nvSpPr>
        <p:spPr>
          <a:xfrm>
            <a:off x="656929" y="1970436"/>
            <a:ext cx="9639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데이터 선택 기준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다양성을 위해 긍정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부정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리뷰 개수 많은 영화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적은 영화로 나눠서 학습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1E1B226-D6F6-B14A-A6CB-2903F0F8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45" y="3237408"/>
            <a:ext cx="4013951" cy="2855737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3ACE8381-272F-8748-8ACE-7E8E19D6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08" y="3342497"/>
            <a:ext cx="4386552" cy="2855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95036-057C-2349-A0A8-645A0450172D}"/>
              </a:ext>
            </a:extLst>
          </p:cNvPr>
          <p:cNvSpPr txBox="1"/>
          <p:nvPr/>
        </p:nvSpPr>
        <p:spPr>
          <a:xfrm>
            <a:off x="203682" y="2833107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주토피아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평점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9.36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656A3-229E-7D40-BFD7-7AA913F67A45}"/>
              </a:ext>
            </a:extLst>
          </p:cNvPr>
          <p:cNvSpPr txBox="1"/>
          <p:nvPr/>
        </p:nvSpPr>
        <p:spPr>
          <a:xfrm>
            <a:off x="3773926" y="2833107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살아있다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평점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4.13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3EA86-DBD9-2D4F-AB33-7D710D5C12C4}"/>
              </a:ext>
            </a:extLst>
          </p:cNvPr>
          <p:cNvSpPr txBox="1"/>
          <p:nvPr/>
        </p:nvSpPr>
        <p:spPr>
          <a:xfrm>
            <a:off x="8128165" y="2833107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아이언맨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2&gt;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평점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7.37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5C7CF-731A-B24A-BC5A-C3D15706FDB1}"/>
              </a:ext>
            </a:extLst>
          </p:cNvPr>
          <p:cNvSpPr txBox="1"/>
          <p:nvPr/>
        </p:nvSpPr>
        <p:spPr>
          <a:xfrm>
            <a:off x="385613" y="6252108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높은 평점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리뷰 개수 많음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22034-366D-2A4B-9782-84B269287F5C}"/>
              </a:ext>
            </a:extLst>
          </p:cNvPr>
          <p:cNvSpPr txBox="1"/>
          <p:nvPr/>
        </p:nvSpPr>
        <p:spPr>
          <a:xfrm>
            <a:off x="4004026" y="6254703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낮은 평점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리뷰 개수 많음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02E91-6E3D-654C-B4A3-E8B2C0ED2A14}"/>
              </a:ext>
            </a:extLst>
          </p:cNvPr>
          <p:cNvSpPr txBox="1"/>
          <p:nvPr/>
        </p:nvSpPr>
        <p:spPr>
          <a:xfrm>
            <a:off x="8191112" y="6228577"/>
            <a:ext cx="269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중간 평점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리뷰 개수 적음 </a:t>
            </a: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DA312A7A-8529-B042-9D9D-118ABCBC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" y="3276576"/>
            <a:ext cx="3994818" cy="2934697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A7DA6FA1-B97E-734A-BB36-793402EA44F8}"/>
              </a:ext>
            </a:extLst>
          </p:cNvPr>
          <p:cNvSpPr/>
          <p:nvPr/>
        </p:nvSpPr>
        <p:spPr>
          <a:xfrm>
            <a:off x="4512125" y="3355584"/>
            <a:ext cx="531791" cy="3592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CFE615FB-E1F0-674E-87EE-5BECFA33D04C}"/>
              </a:ext>
            </a:extLst>
          </p:cNvPr>
          <p:cNvSpPr/>
          <p:nvPr/>
        </p:nvSpPr>
        <p:spPr>
          <a:xfrm>
            <a:off x="627755" y="3429000"/>
            <a:ext cx="531791" cy="3592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B4DE99C9-11FA-B440-9541-93CF17E13F0C}"/>
              </a:ext>
            </a:extLst>
          </p:cNvPr>
          <p:cNvSpPr/>
          <p:nvPr/>
        </p:nvSpPr>
        <p:spPr>
          <a:xfrm>
            <a:off x="630803" y="3429000"/>
            <a:ext cx="531791" cy="3592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76C64295-F146-6048-9C2A-88EEB7058A8C}"/>
              </a:ext>
            </a:extLst>
          </p:cNvPr>
          <p:cNvSpPr/>
          <p:nvPr/>
        </p:nvSpPr>
        <p:spPr>
          <a:xfrm>
            <a:off x="8784694" y="3330679"/>
            <a:ext cx="531791" cy="3592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98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1D55A-A555-41C2-8E6C-F8A584D909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3331" y="2910878"/>
            <a:ext cx="4962024" cy="3457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5F060-F960-4B1B-99B5-ED8B53802B45}"/>
              </a:ext>
            </a:extLst>
          </p:cNvPr>
          <p:cNvSpPr txBox="1"/>
          <p:nvPr/>
        </p:nvSpPr>
        <p:spPr>
          <a:xfrm>
            <a:off x="2305779" y="2401056"/>
            <a:ext cx="230632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ko-KR" altLang="en-US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로지스틱 회귀 분석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12918F-D6BC-450D-AFC0-29F18786B5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06647" y="2910878"/>
            <a:ext cx="5096510" cy="3457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93789-2BA9-40F5-81F5-BA8AEF3E7BFC}"/>
              </a:ext>
            </a:extLst>
          </p:cNvPr>
          <p:cNvSpPr txBox="1"/>
          <p:nvPr/>
        </p:nvSpPr>
        <p:spPr>
          <a:xfrm>
            <a:off x="7925062" y="2401056"/>
            <a:ext cx="230632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&lt;</a:t>
            </a:r>
            <a:r>
              <a:rPr lang="en-US" altLang="ko-KR" b="1" dirty="0" err="1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TextRank</a:t>
            </a:r>
            <a:r>
              <a:rPr lang="en-US" altLang="ko-KR" b="1" u="sng" dirty="0">
                <a:solidFill>
                  <a:srgbClr val="3B3A47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&gt;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8146DB9-3F46-4836-B03B-0E9C749BCDB5}"/>
              </a:ext>
            </a:extLst>
          </p:cNvPr>
          <p:cNvSpPr/>
          <p:nvPr/>
        </p:nvSpPr>
        <p:spPr>
          <a:xfrm>
            <a:off x="823331" y="2384100"/>
            <a:ext cx="5096510" cy="4171604"/>
          </a:xfrm>
          <a:prstGeom prst="frame">
            <a:avLst>
              <a:gd name="adj1" fmla="val 226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85A01-0F55-45D0-9A85-1C28A80AD9ED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4.1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주토피아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FA681FE-DA75-49A6-AB65-46917A99568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DC4D024-5A90-43CE-AAC4-DBF4CA6F977E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308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3C413D-83FB-401C-BA60-4C744C876B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976" y="2409202"/>
            <a:ext cx="4446414" cy="3767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3F02F6-993F-45F2-B6A9-4B7C85D09E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98870" y="2218586"/>
            <a:ext cx="5474826" cy="4148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BA9FB2-87D9-4CD8-AAC9-ABE532214138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4.2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아이언맨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2“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3482647-7E2D-4D3D-A997-EBE24C629C60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AEEF21B-CA15-4719-A556-8F10ECAF9AC1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634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B379-AB1F-4DFE-99EE-9C645C2C5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5382" y="2398629"/>
            <a:ext cx="4559618" cy="4006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893FE-C389-4A95-8F40-CA5D47C43D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218586"/>
            <a:ext cx="5668809" cy="3960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56BF2-7A4A-4E0C-B4FE-388A8C49CB6B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4.3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살아있다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72A114C-F2BC-4935-9D2D-44476AE891F1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D677CA3-37CC-4C20-83B6-9A4781525A8C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358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B6ECCB-86F7-4653-A395-0990387601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8740" y="2440494"/>
            <a:ext cx="4474846" cy="3728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1826A-9B1F-4310-876B-4C06322E0A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8416" y="2378211"/>
            <a:ext cx="5494092" cy="3853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E9F48-424A-4BB4-9617-4B5A8D23EFD0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4.4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영화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캣츠와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독스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“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결과 비교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FD5655F-36BE-4B11-AE0B-705163279767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5E00311-BB4A-46F4-9AF9-6C4DF8C6C050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845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33E8E-7D72-4ECE-835E-9BEB9EE1D562}"/>
              </a:ext>
            </a:extLst>
          </p:cNvPr>
          <p:cNvSpPr txBox="1"/>
          <p:nvPr/>
        </p:nvSpPr>
        <p:spPr>
          <a:xfrm>
            <a:off x="656928" y="1264479"/>
            <a:ext cx="1043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4.5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코드 시연 영상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DD2BA2B-6B56-449E-B0D7-CD75F4AF8727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시각화 및 결론</a:t>
            </a:r>
          </a:p>
        </p:txBody>
      </p:sp>
      <p:pic>
        <p:nvPicPr>
          <p:cNvPr id="5" name="키워드추출">
            <a:hlinkClick r:id="" action="ppaction://media"/>
            <a:extLst>
              <a:ext uri="{FF2B5EF4-FFF2-40B4-BE49-F238E27FC236}">
                <a16:creationId xmlns:a16="http://schemas.microsoft.com/office/drawing/2014/main" id="{A5593708-BD4A-4526-896F-7514567276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850" y="1848316"/>
            <a:ext cx="8579072" cy="482572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8408CC9-575D-442D-8B4C-3042BCBF13C2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06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0C72898-F785-4042-8DB3-7E1F03083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97" y="2581360"/>
            <a:ext cx="9144000" cy="202102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</a:b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THANK YOU!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들어 주셔서 감사합니다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:)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8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A3F1B40-8219-0B4B-A66C-A16D7EBE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5" y="2576763"/>
            <a:ext cx="7380167" cy="4082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4C869-B2BE-0A4F-B136-0799874E3D6B}"/>
              </a:ext>
            </a:extLst>
          </p:cNvPr>
          <p:cNvSpPr txBox="1"/>
          <p:nvPr/>
        </p:nvSpPr>
        <p:spPr>
          <a:xfrm>
            <a:off x="656929" y="1992536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크롤링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진행 후 리뷰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&amp;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평점 데이터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csv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파일로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0C5CC-D7E3-F247-9A74-BBCF058E2013}"/>
              </a:ext>
            </a:extLst>
          </p:cNvPr>
          <p:cNvSpPr txBox="1"/>
          <p:nvPr/>
        </p:nvSpPr>
        <p:spPr>
          <a:xfrm>
            <a:off x="656929" y="1283087"/>
            <a:ext cx="584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키워드 추출 개요</a:t>
            </a:r>
          </a:p>
        </p:txBody>
      </p:sp>
    </p:spTree>
    <p:extLst>
      <p:ext uri="{BB962C8B-B14F-4D97-AF65-F5344CB8AC3E}">
        <p14:creationId xmlns:p14="http://schemas.microsoft.com/office/powerpoint/2010/main" val="355190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5E4A70-2ED2-437B-A6C3-D816F509CED5}"/>
              </a:ext>
            </a:extLst>
          </p:cNvPr>
          <p:cNvSpPr/>
          <p:nvPr/>
        </p:nvSpPr>
        <p:spPr>
          <a:xfrm rot="2700000">
            <a:off x="1186186" y="2143095"/>
            <a:ext cx="700329" cy="70032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614E5387-28A4-4E42-B610-35D329277162}"/>
              </a:ext>
            </a:extLst>
          </p:cNvPr>
          <p:cNvSpPr txBox="1">
            <a:spLocks/>
          </p:cNvSpPr>
          <p:nvPr/>
        </p:nvSpPr>
        <p:spPr>
          <a:xfrm>
            <a:off x="1278050" y="2204628"/>
            <a:ext cx="617141" cy="527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BB9C37-BF04-46C2-B94E-941F3FF07519}"/>
              </a:ext>
            </a:extLst>
          </p:cNvPr>
          <p:cNvSpPr/>
          <p:nvPr/>
        </p:nvSpPr>
        <p:spPr>
          <a:xfrm rot="2700000">
            <a:off x="1186186" y="3360582"/>
            <a:ext cx="700329" cy="70032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B9C33A7-9C4E-4AD4-8FDF-301B1909C43E}"/>
              </a:ext>
            </a:extLst>
          </p:cNvPr>
          <p:cNvSpPr txBox="1">
            <a:spLocks/>
          </p:cNvSpPr>
          <p:nvPr/>
        </p:nvSpPr>
        <p:spPr>
          <a:xfrm>
            <a:off x="1207315" y="3383342"/>
            <a:ext cx="687876" cy="562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89941B0-F6D7-41B9-966C-FE0E10DFA2F8}"/>
              </a:ext>
            </a:extLst>
          </p:cNvPr>
          <p:cNvSpPr/>
          <p:nvPr/>
        </p:nvSpPr>
        <p:spPr>
          <a:xfrm rot="2700000">
            <a:off x="1186187" y="4559632"/>
            <a:ext cx="700329" cy="70032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CF50F2A-8B59-4DEE-AF08-889941C8C487}"/>
              </a:ext>
            </a:extLst>
          </p:cNvPr>
          <p:cNvSpPr txBox="1">
            <a:spLocks/>
          </p:cNvSpPr>
          <p:nvPr/>
        </p:nvSpPr>
        <p:spPr>
          <a:xfrm>
            <a:off x="1223357" y="4580233"/>
            <a:ext cx="687876" cy="562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57FFD-EE96-48A7-A1A8-A389F934F91F}"/>
              </a:ext>
            </a:extLst>
          </p:cNvPr>
          <p:cNvSpPr txBox="1"/>
          <p:nvPr/>
        </p:nvSpPr>
        <p:spPr>
          <a:xfrm>
            <a:off x="2132098" y="2237630"/>
            <a:ext cx="648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한글 표현만 남기기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81F30-DEAC-4032-9744-8276D3D57C4E}"/>
              </a:ext>
            </a:extLst>
          </p:cNvPr>
          <p:cNvSpPr txBox="1"/>
          <p:nvPr/>
        </p:nvSpPr>
        <p:spPr>
          <a:xfrm>
            <a:off x="2157013" y="3479913"/>
            <a:ext cx="677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형태소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8CF43-E21C-4D6D-8EDF-5CA378408C4D}"/>
              </a:ext>
            </a:extLst>
          </p:cNvPr>
          <p:cNvSpPr txBox="1"/>
          <p:nvPr/>
        </p:nvSpPr>
        <p:spPr>
          <a:xfrm>
            <a:off x="2197730" y="4678962"/>
            <a:ext cx="671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한 글자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불용어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제거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164502C-482A-4CEC-9D98-28BD74A07AC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533829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C7509B-9688-48AB-8F4C-AD58223211AA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7CBFEBA-59D1-4DB3-9A6E-D688018C1815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40DD4E-854F-C543-ACD0-91F57246CCF6}"/>
              </a:ext>
            </a:extLst>
          </p:cNvPr>
          <p:cNvSpPr/>
          <p:nvPr/>
        </p:nvSpPr>
        <p:spPr>
          <a:xfrm rot="2700000">
            <a:off x="1216038" y="5760695"/>
            <a:ext cx="700329" cy="70032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B7D88E-731D-5F4B-9C95-60DF02E60A3C}"/>
              </a:ext>
            </a:extLst>
          </p:cNvPr>
          <p:cNvSpPr txBox="1">
            <a:spLocks/>
          </p:cNvSpPr>
          <p:nvPr/>
        </p:nvSpPr>
        <p:spPr>
          <a:xfrm>
            <a:off x="1227141" y="5816121"/>
            <a:ext cx="687876" cy="562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DB81E-C054-6049-8057-472311D32166}"/>
              </a:ext>
            </a:extLst>
          </p:cNvPr>
          <p:cNvSpPr txBox="1"/>
          <p:nvPr/>
        </p:nvSpPr>
        <p:spPr>
          <a:xfrm>
            <a:off x="2217556" y="5866724"/>
            <a:ext cx="671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최소 횟수 이하 단어 제거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35AE3-A6CA-9740-8911-CCEC4C8A5841}"/>
              </a:ext>
            </a:extLst>
          </p:cNvPr>
          <p:cNvSpPr/>
          <p:nvPr/>
        </p:nvSpPr>
        <p:spPr>
          <a:xfrm>
            <a:off x="1041143" y="1284163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187558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05A21-EC1F-4273-9A15-B24C2814E623}"/>
              </a:ext>
            </a:extLst>
          </p:cNvPr>
          <p:cNvSpPr txBox="1"/>
          <p:nvPr/>
        </p:nvSpPr>
        <p:spPr>
          <a:xfrm>
            <a:off x="843279" y="2331093"/>
            <a:ext cx="489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1.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한글 표현만 남기기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326FF3-6A0A-3D4D-9730-01D97F7A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" y="3866767"/>
            <a:ext cx="8900557" cy="1910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626AE1-42FB-E74F-9929-698993B58AED}"/>
              </a:ext>
            </a:extLst>
          </p:cNvPr>
          <p:cNvSpPr txBox="1"/>
          <p:nvPr/>
        </p:nvSpPr>
        <p:spPr>
          <a:xfrm>
            <a:off x="656929" y="3078946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-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정규표현식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통해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특수문자와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영어표현 제거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3EE68F-0307-4448-B101-FFC5F348CACB}"/>
              </a:ext>
            </a:extLst>
          </p:cNvPr>
          <p:cNvSpPr/>
          <p:nvPr/>
        </p:nvSpPr>
        <p:spPr>
          <a:xfrm>
            <a:off x="843279" y="1391655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410800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C7E9FC5-9D3E-6A4E-9851-F1701C33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9" y="3486309"/>
            <a:ext cx="10096500" cy="255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04543-EC1E-D740-A8DC-D1AEC1865925}"/>
              </a:ext>
            </a:extLst>
          </p:cNvPr>
          <p:cNvSpPr txBox="1"/>
          <p:nvPr/>
        </p:nvSpPr>
        <p:spPr>
          <a:xfrm>
            <a:off x="656929" y="2848182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특정 리뷰를 통해 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&amp;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후 비교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71182E-5344-E74E-B031-472FBA829956}"/>
              </a:ext>
            </a:extLst>
          </p:cNvPr>
          <p:cNvSpPr/>
          <p:nvPr/>
        </p:nvSpPr>
        <p:spPr>
          <a:xfrm>
            <a:off x="656929" y="6014873"/>
            <a:ext cx="504753" cy="4180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4B634-880A-E34D-A49C-5F6F7FEA004B}"/>
              </a:ext>
            </a:extLst>
          </p:cNvPr>
          <p:cNvSpPr txBox="1"/>
          <p:nvPr/>
        </p:nvSpPr>
        <p:spPr>
          <a:xfrm>
            <a:off x="1392778" y="6067125"/>
            <a:ext cx="963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의미 없는 기호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이모티콘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초성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영어표현들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제거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63BBCD-ECAC-814D-B186-AEE42C96C4C3}"/>
              </a:ext>
            </a:extLst>
          </p:cNvPr>
          <p:cNvSpPr/>
          <p:nvPr/>
        </p:nvSpPr>
        <p:spPr>
          <a:xfrm>
            <a:off x="656929" y="1283087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4E97F-7D42-0D4F-9956-172FFAEA5892}"/>
              </a:ext>
            </a:extLst>
          </p:cNvPr>
          <p:cNvSpPr txBox="1"/>
          <p:nvPr/>
        </p:nvSpPr>
        <p:spPr>
          <a:xfrm>
            <a:off x="656929" y="2070274"/>
            <a:ext cx="489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1.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한글 표현만 남기기</a:t>
            </a:r>
          </a:p>
        </p:txBody>
      </p:sp>
    </p:spTree>
    <p:extLst>
      <p:ext uri="{BB962C8B-B14F-4D97-AF65-F5344CB8AC3E}">
        <p14:creationId xmlns:p14="http://schemas.microsoft.com/office/powerpoint/2010/main" val="93406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04543-EC1E-D740-A8DC-D1AEC1865925}"/>
              </a:ext>
            </a:extLst>
          </p:cNvPr>
          <p:cNvSpPr txBox="1"/>
          <p:nvPr/>
        </p:nvSpPr>
        <p:spPr>
          <a:xfrm>
            <a:off x="656929" y="3300463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Okt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모델 사용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F07B56-1D23-EC46-BD90-65741E33A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0" y="3693054"/>
            <a:ext cx="6691808" cy="1695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832D41-8D38-BA46-B032-957658516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1" y="1306338"/>
            <a:ext cx="3389079" cy="53985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0EA738-5366-A74A-8C00-3B6A8A9ED955}"/>
              </a:ext>
            </a:extLst>
          </p:cNvPr>
          <p:cNvSpPr/>
          <p:nvPr/>
        </p:nvSpPr>
        <p:spPr>
          <a:xfrm>
            <a:off x="634733" y="1391655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6FAAB-0CA2-C04D-A5BD-866DCE20645E}"/>
              </a:ext>
            </a:extLst>
          </p:cNvPr>
          <p:cNvSpPr txBox="1"/>
          <p:nvPr/>
        </p:nvSpPr>
        <p:spPr>
          <a:xfrm>
            <a:off x="656929" y="2408512"/>
            <a:ext cx="489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2.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형태소 분석</a:t>
            </a:r>
          </a:p>
        </p:txBody>
      </p:sp>
    </p:spTree>
    <p:extLst>
      <p:ext uri="{BB962C8B-B14F-4D97-AF65-F5344CB8AC3E}">
        <p14:creationId xmlns:p14="http://schemas.microsoft.com/office/powerpoint/2010/main" val="253331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04543-EC1E-D740-A8DC-D1AEC1865925}"/>
              </a:ext>
            </a:extLst>
          </p:cNvPr>
          <p:cNvSpPr txBox="1"/>
          <p:nvPr/>
        </p:nvSpPr>
        <p:spPr>
          <a:xfrm>
            <a:off x="683054" y="3077918"/>
            <a:ext cx="9639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조사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의미 없는 단어들 제거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60D92-F4CF-DD40-8F5A-226D4F9A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9" y="3678843"/>
            <a:ext cx="7820760" cy="9086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E93370-B57D-5346-BCF1-27C7893885A4}"/>
              </a:ext>
            </a:extLst>
          </p:cNvPr>
          <p:cNvSpPr txBox="1"/>
          <p:nvPr/>
        </p:nvSpPr>
        <p:spPr>
          <a:xfrm>
            <a:off x="639513" y="4713841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2) collections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Counter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객체 이용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-&gt;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단어 별 빈도 확인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B1185B-7B6C-5649-AE70-F8C2791F1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4" y="5225573"/>
            <a:ext cx="7495797" cy="870881"/>
          </a:xfrm>
          <a:prstGeom prst="rect">
            <a:avLst/>
          </a:prstGeom>
        </p:spPr>
      </p:pic>
      <p:pic>
        <p:nvPicPr>
          <p:cNvPr id="15" name="그림 1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8C693A2B-03B0-8B4E-B740-ECA685095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50" y="2187329"/>
            <a:ext cx="2686048" cy="4596742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C1358129-076B-7543-ABC4-73A00A2D00CA}"/>
              </a:ext>
            </a:extLst>
          </p:cNvPr>
          <p:cNvSpPr/>
          <p:nvPr/>
        </p:nvSpPr>
        <p:spPr>
          <a:xfrm>
            <a:off x="7884997" y="6194647"/>
            <a:ext cx="504753" cy="4180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A1541-9B4A-1241-BC85-250627CDDF3D}"/>
              </a:ext>
            </a:extLst>
          </p:cNvPr>
          <p:cNvSpPr txBox="1"/>
          <p:nvPr/>
        </p:nvSpPr>
        <p:spPr>
          <a:xfrm>
            <a:off x="4362996" y="6260776"/>
            <a:ext cx="352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불용어가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많이 추출되었음을 확인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BDF511-0F89-154C-BA9E-A42E6BE9E8EC}"/>
              </a:ext>
            </a:extLst>
          </p:cNvPr>
          <p:cNvSpPr/>
          <p:nvPr/>
        </p:nvSpPr>
        <p:spPr>
          <a:xfrm>
            <a:off x="634733" y="1391655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3F4EB7-01F4-1D45-B467-D69135A0755B}"/>
              </a:ext>
            </a:extLst>
          </p:cNvPr>
          <p:cNvSpPr txBox="1"/>
          <p:nvPr/>
        </p:nvSpPr>
        <p:spPr>
          <a:xfrm>
            <a:off x="683054" y="2342520"/>
            <a:ext cx="489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3.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한 글자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,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Gong Gothic Medium" pitchFamily="2" charset="-127"/>
                <a:ea typeface="Gong Gothic Medium" pitchFamily="2" charset="-127"/>
                <a:cs typeface="+mn-cs"/>
              </a:rPr>
              <a:t> 불용어 제거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Gong Gothic Medium" pitchFamily="2" charset="-127"/>
              <a:ea typeface="Gong Gothic Medium" pitchFamily="2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651671-3536-40E5-B0B4-A5F822FC715A}"/>
              </a:ext>
            </a:extLst>
          </p:cNvPr>
          <p:cNvSpPr txBox="1"/>
          <p:nvPr/>
        </p:nvSpPr>
        <p:spPr>
          <a:xfrm>
            <a:off x="6793520" y="3315527"/>
            <a:ext cx="20305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영화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주토피아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전처리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코드로 클래스화 할 때는 해당 부분 제거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13A206-D70B-48AC-994F-BECFC157402B}"/>
              </a:ext>
            </a:extLst>
          </p:cNvPr>
          <p:cNvCxnSpPr/>
          <p:nvPr/>
        </p:nvCxnSpPr>
        <p:spPr>
          <a:xfrm>
            <a:off x="7337440" y="4077014"/>
            <a:ext cx="7459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270A05B-D9EE-4443-B868-68109D341D40}"/>
              </a:ext>
            </a:extLst>
          </p:cNvPr>
          <p:cNvSpPr/>
          <p:nvPr/>
        </p:nvSpPr>
        <p:spPr>
          <a:xfrm>
            <a:off x="7636886" y="3720206"/>
            <a:ext cx="147067" cy="127153"/>
          </a:xfrm>
          <a:prstGeom prst="downArrow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45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070FA05-0183-40C6-A254-32164835164B}"/>
              </a:ext>
            </a:extLst>
          </p:cNvPr>
          <p:cNvSpPr txBox="1">
            <a:spLocks/>
          </p:cNvSpPr>
          <p:nvPr/>
        </p:nvSpPr>
        <p:spPr>
          <a:xfrm>
            <a:off x="1793481" y="316978"/>
            <a:ext cx="8503328" cy="720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j-cs"/>
              </a:rPr>
              <a:t>키워드 추출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3BBD15-95A7-4EAE-BF63-8D1D50DEA5E1}"/>
              </a:ext>
            </a:extLst>
          </p:cNvPr>
          <p:cNvSpPr/>
          <p:nvPr/>
        </p:nvSpPr>
        <p:spPr>
          <a:xfrm>
            <a:off x="1895191" y="991274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6DCFA58-397C-49AC-8AD3-9A3ABFAFB498}"/>
              </a:ext>
            </a:extLst>
          </p:cNvPr>
          <p:cNvSpPr txBox="1">
            <a:spLocks/>
          </p:cNvSpPr>
          <p:nvPr/>
        </p:nvSpPr>
        <p:spPr>
          <a:xfrm>
            <a:off x="385613" y="290114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이사만루체 Bold" panose="00000800000000000000" pitchFamily="2" charset="-127"/>
                <a:ea typeface="이사만루체 Bold" panose="00000800000000000000" pitchFamily="2" charset="-127"/>
                <a:cs typeface="+mj-cs"/>
              </a:rPr>
              <a:t>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이사만루체 Bold" panose="00000800000000000000" pitchFamily="2" charset="-127"/>
              <a:ea typeface="이사만루체 Bold" panose="00000800000000000000" pitchFamily="2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04543-EC1E-D740-A8DC-D1AEC1865925}"/>
              </a:ext>
            </a:extLst>
          </p:cNvPr>
          <p:cNvSpPr txBox="1"/>
          <p:nvPr/>
        </p:nvSpPr>
        <p:spPr>
          <a:xfrm>
            <a:off x="656929" y="2398140"/>
            <a:ext cx="9639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3)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불용어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리스트 생성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-&gt;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해당 형태소 제거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1A60BA-118C-274F-9484-8269657A3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8" y="3334602"/>
            <a:ext cx="9029541" cy="1514923"/>
          </a:xfrm>
          <a:prstGeom prst="rect">
            <a:avLst/>
          </a:prstGeom>
        </p:spPr>
      </p:pic>
      <p:pic>
        <p:nvPicPr>
          <p:cNvPr id="8" name="그림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17028F-33D8-0C41-8AE3-3B0252D1A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82" y="2064118"/>
            <a:ext cx="3035300" cy="4381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CB58D2-C683-E144-8571-50D483407F2E}"/>
              </a:ext>
            </a:extLst>
          </p:cNvPr>
          <p:cNvSpPr txBox="1"/>
          <p:nvPr/>
        </p:nvSpPr>
        <p:spPr>
          <a:xfrm>
            <a:off x="3788229" y="5278422"/>
            <a:ext cx="683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불용어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 제거 후 훨씬 의미 있는 단어 추출됨</a:t>
            </a: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B129C123-C03F-DE4E-B96E-FE0EC67DFB62}"/>
              </a:ext>
            </a:extLst>
          </p:cNvPr>
          <p:cNvSpPr/>
          <p:nvPr/>
        </p:nvSpPr>
        <p:spPr>
          <a:xfrm>
            <a:off x="8198505" y="5229743"/>
            <a:ext cx="504753" cy="4180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D636C6-4017-BE49-BB43-7826A67DDEF8}"/>
              </a:ext>
            </a:extLst>
          </p:cNvPr>
          <p:cNvSpPr/>
          <p:nvPr/>
        </p:nvSpPr>
        <p:spPr>
          <a:xfrm>
            <a:off x="634733" y="1391655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3.2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265010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1019</Words>
  <Application>Microsoft Office PowerPoint</Application>
  <PresentationFormat>와이드스크린</PresentationFormat>
  <Paragraphs>154</Paragraphs>
  <Slides>25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공체 Bold</vt:lpstr>
      <vt:lpstr>Wingdings</vt:lpstr>
      <vt:lpstr>맑은 고딕</vt:lpstr>
      <vt:lpstr>공체 Light</vt:lpstr>
      <vt:lpstr>이사만루체 Bold</vt:lpstr>
      <vt:lpstr>Arial</vt:lpstr>
      <vt:lpstr>GONG GOTHIC MEDIUM</vt:lpstr>
      <vt:lpstr>공체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THANK YOU!  들어 주셔서 감사합니다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스펙업의 이해</dc:title>
  <dc:creator>김예리</dc:creator>
  <cp:lastModifiedBy>Chun Seo Hui</cp:lastModifiedBy>
  <cp:revision>301</cp:revision>
  <dcterms:created xsi:type="dcterms:W3CDTF">2021-04-21T01:35:21Z</dcterms:created>
  <dcterms:modified xsi:type="dcterms:W3CDTF">2021-07-21T19:14:01Z</dcterms:modified>
</cp:coreProperties>
</file>